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E6DA0E-3391-4EFF-A4C5-E9BB7160ECB6}" v="30" dt="2025-12-04T10:54:37.626"/>
    <p1510:client id="{44DF5CD4-1196-4F8F-B8C6-4A1245E9E59D}" v="1" dt="2025-12-05T06:47:02.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244" y="84"/>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田 彩絵(KANDA Sae)" userId="c587cae1-1196-4d7b-9591-e2a9026f7c1a" providerId="ADAL" clId="{EF605649-C846-4273-9F8A-1CD31EE94738}"/>
    <pc:docChg chg="undo redo custSel addSld delSld modSld sldOrd modNotesMaster modHandout">
      <pc:chgData name="神田 彩絵(KANDA Sae)" userId="c587cae1-1196-4d7b-9591-e2a9026f7c1a" providerId="ADAL" clId="{EF605649-C846-4273-9F8A-1CD31EE94738}" dt="2025-12-05T06:47:17.787" v="5341" actId="167"/>
      <pc:docMkLst>
        <pc:docMk/>
      </pc:docMkLst>
      <pc:sldChg chg="addSp delSp modSp del mod">
        <pc:chgData name="神田 彩絵(KANDA Sae)" userId="c587cae1-1196-4d7b-9591-e2a9026f7c1a" providerId="ADAL" clId="{EF605649-C846-4273-9F8A-1CD31EE94738}" dt="2025-12-05T06:46:36.249" v="5333" actId="47"/>
        <pc:sldMkLst>
          <pc:docMk/>
          <pc:sldMk cId="825503226" sldId="263"/>
        </pc:sldMkLst>
      </pc:sldChg>
      <pc:sldChg chg="addSp delSp modSp del mod">
        <pc:chgData name="神田 彩絵(KANDA Sae)" userId="c587cae1-1196-4d7b-9591-e2a9026f7c1a" providerId="ADAL" clId="{EF605649-C846-4273-9F8A-1CD31EE94738}" dt="2025-12-05T06:46:36.249" v="5333" actId="47"/>
        <pc:sldMkLst>
          <pc:docMk/>
          <pc:sldMk cId="110184460" sldId="264"/>
        </pc:sldMkLst>
      </pc:sldChg>
      <pc:sldChg chg="addSp delSp modSp new mod ord">
        <pc:chgData name="神田 彩絵(KANDA Sae)" userId="c587cae1-1196-4d7b-9591-e2a9026f7c1a" providerId="ADAL" clId="{EF605649-C846-4273-9F8A-1CD31EE94738}" dt="2025-12-04T10:54:12.235" v="5219" actId="167"/>
        <pc:sldMkLst>
          <pc:docMk/>
          <pc:sldMk cId="3711396387" sldId="265"/>
        </pc:sldMkLst>
        <pc:spChg chg="add mod">
          <ac:chgData name="神田 彩絵(KANDA Sae)" userId="c587cae1-1196-4d7b-9591-e2a9026f7c1a" providerId="ADAL" clId="{EF605649-C846-4273-9F8A-1CD31EE94738}" dt="2025-12-04T07:03:25.936" v="5064" actId="1076"/>
          <ac:spMkLst>
            <pc:docMk/>
            <pc:sldMk cId="3711396387" sldId="265"/>
            <ac:spMk id="4" creationId="{69508867-345B-EC39-D0A5-C843BC15440C}"/>
          </ac:spMkLst>
        </pc:spChg>
        <pc:spChg chg="add mod">
          <ac:chgData name="神田 彩絵(KANDA Sae)" userId="c587cae1-1196-4d7b-9591-e2a9026f7c1a" providerId="ADAL" clId="{EF605649-C846-4273-9F8A-1CD31EE94738}" dt="2025-12-04T07:03:32.845" v="5066" actId="14100"/>
          <ac:spMkLst>
            <pc:docMk/>
            <pc:sldMk cId="3711396387" sldId="265"/>
            <ac:spMk id="5" creationId="{82427E68-6EC3-2D0A-5909-779EC4E7A674}"/>
          </ac:spMkLst>
        </pc:spChg>
        <pc:spChg chg="add mod">
          <ac:chgData name="神田 彩絵(KANDA Sae)" userId="c587cae1-1196-4d7b-9591-e2a9026f7c1a" providerId="ADAL" clId="{EF605649-C846-4273-9F8A-1CD31EE94738}" dt="2025-12-04T07:03:41.826" v="5067" actId="1076"/>
          <ac:spMkLst>
            <pc:docMk/>
            <pc:sldMk cId="3711396387" sldId="265"/>
            <ac:spMk id="6" creationId="{984DEB31-76A0-A0A8-670D-2377E4AAA25D}"/>
          </ac:spMkLst>
        </pc:spChg>
        <pc:spChg chg="add del mod">
          <ac:chgData name="神田 彩絵(KANDA Sae)" userId="c587cae1-1196-4d7b-9591-e2a9026f7c1a" providerId="ADAL" clId="{EF605649-C846-4273-9F8A-1CD31EE94738}" dt="2025-12-04T07:02:09.220" v="5053" actId="478"/>
          <ac:spMkLst>
            <pc:docMk/>
            <pc:sldMk cId="3711396387" sldId="265"/>
            <ac:spMk id="12" creationId="{D08C1ED9-BEA0-F241-027B-B9B8D5040361}"/>
          </ac:spMkLst>
        </pc:spChg>
        <pc:spChg chg="add del mod">
          <ac:chgData name="神田 彩絵(KANDA Sae)" userId="c587cae1-1196-4d7b-9591-e2a9026f7c1a" providerId="ADAL" clId="{EF605649-C846-4273-9F8A-1CD31EE94738}" dt="2025-12-04T07:02:09.220" v="5053" actId="478"/>
          <ac:spMkLst>
            <pc:docMk/>
            <pc:sldMk cId="3711396387" sldId="265"/>
            <ac:spMk id="13" creationId="{D242B365-98E5-1684-79A6-A6F362AACD0C}"/>
          </ac:spMkLst>
        </pc:spChg>
        <pc:spChg chg="add del mod">
          <ac:chgData name="神田 彩絵(KANDA Sae)" userId="c587cae1-1196-4d7b-9591-e2a9026f7c1a" providerId="ADAL" clId="{EF605649-C846-4273-9F8A-1CD31EE94738}" dt="2025-12-04T07:02:09.220" v="5053" actId="478"/>
          <ac:spMkLst>
            <pc:docMk/>
            <pc:sldMk cId="3711396387" sldId="265"/>
            <ac:spMk id="14" creationId="{A3B66B12-DE6F-CFD4-872D-1134F10D9247}"/>
          </ac:spMkLst>
        </pc:spChg>
        <pc:spChg chg="add del mod">
          <ac:chgData name="神田 彩絵(KANDA Sae)" userId="c587cae1-1196-4d7b-9591-e2a9026f7c1a" providerId="ADAL" clId="{EF605649-C846-4273-9F8A-1CD31EE94738}" dt="2025-12-04T07:02:09.220" v="5053" actId="478"/>
          <ac:spMkLst>
            <pc:docMk/>
            <pc:sldMk cId="3711396387" sldId="265"/>
            <ac:spMk id="15" creationId="{5E42DF52-2DD1-AFF8-FE06-CAAD57B4F9D7}"/>
          </ac:spMkLst>
        </pc:spChg>
        <pc:spChg chg="add del mod">
          <ac:chgData name="神田 彩絵(KANDA Sae)" userId="c587cae1-1196-4d7b-9591-e2a9026f7c1a" providerId="ADAL" clId="{EF605649-C846-4273-9F8A-1CD31EE94738}" dt="2025-12-04T07:02:09.220" v="5053" actId="478"/>
          <ac:spMkLst>
            <pc:docMk/>
            <pc:sldMk cId="3711396387" sldId="265"/>
            <ac:spMk id="16" creationId="{7976834F-9EDF-03FE-1F6B-8BEB7714DEA5}"/>
          </ac:spMkLst>
        </pc:spChg>
        <pc:picChg chg="add del mod">
          <ac:chgData name="神田 彩絵(KANDA Sae)" userId="c587cae1-1196-4d7b-9591-e2a9026f7c1a" providerId="ADAL" clId="{EF605649-C846-4273-9F8A-1CD31EE94738}" dt="2025-12-04T10:53:18.674" v="5212" actId="478"/>
          <ac:picMkLst>
            <pc:docMk/>
            <pc:sldMk cId="3711396387" sldId="265"/>
            <ac:picMk id="2" creationId="{853B76FF-1AA3-9AD7-11CE-B7F81A848AE5}"/>
          </ac:picMkLst>
        </pc:picChg>
        <pc:picChg chg="add mod ord">
          <ac:chgData name="神田 彩絵(KANDA Sae)" userId="c587cae1-1196-4d7b-9591-e2a9026f7c1a" providerId="ADAL" clId="{EF605649-C846-4273-9F8A-1CD31EE94738}" dt="2025-12-04T10:54:12.235" v="5219" actId="167"/>
          <ac:picMkLst>
            <pc:docMk/>
            <pc:sldMk cId="3711396387" sldId="265"/>
            <ac:picMk id="3" creationId="{73FCDD6C-EB8B-C8D2-0162-D50B691E2196}"/>
          </ac:picMkLst>
        </pc:picChg>
        <pc:picChg chg="add del mod ord">
          <ac:chgData name="神田 彩絵(KANDA Sae)" userId="c587cae1-1196-4d7b-9591-e2a9026f7c1a" providerId="ADAL" clId="{EF605649-C846-4273-9F8A-1CD31EE94738}" dt="2025-12-04T07:02:04.525" v="5052" actId="478"/>
          <ac:picMkLst>
            <pc:docMk/>
            <pc:sldMk cId="3711396387" sldId="265"/>
            <ac:picMk id="3" creationId="{9238730D-A508-D762-435D-6E035BDB8D6E}"/>
          </ac:picMkLst>
        </pc:picChg>
      </pc:sldChg>
      <pc:sldChg chg="addSp delSp modSp new mod ord">
        <pc:chgData name="神田 彩絵(KANDA Sae)" userId="c587cae1-1196-4d7b-9591-e2a9026f7c1a" providerId="ADAL" clId="{EF605649-C846-4273-9F8A-1CD31EE94738}" dt="2025-12-05T06:47:17.787" v="5341" actId="167"/>
        <pc:sldMkLst>
          <pc:docMk/>
          <pc:sldMk cId="570137331" sldId="266"/>
        </pc:sldMkLst>
        <pc:spChg chg="add mod">
          <ac:chgData name="神田 彩絵(KANDA Sae)" userId="c587cae1-1196-4d7b-9591-e2a9026f7c1a" providerId="ADAL" clId="{EF605649-C846-4273-9F8A-1CD31EE94738}" dt="2025-12-04T07:05:03.187" v="5081" actId="14100"/>
          <ac:spMkLst>
            <pc:docMk/>
            <pc:sldMk cId="570137331" sldId="266"/>
            <ac:spMk id="4" creationId="{15AF95B6-B67E-8714-303E-C208B9B78663}"/>
          </ac:spMkLst>
        </pc:spChg>
        <pc:spChg chg="add mod">
          <ac:chgData name="神田 彩絵(KANDA Sae)" userId="c587cae1-1196-4d7b-9591-e2a9026f7c1a" providerId="ADAL" clId="{EF605649-C846-4273-9F8A-1CD31EE94738}" dt="2025-12-04T07:06:25.863" v="5088" actId="14100"/>
          <ac:spMkLst>
            <pc:docMk/>
            <pc:sldMk cId="570137331" sldId="266"/>
            <ac:spMk id="5" creationId="{4C1DE3CD-775C-C8B6-9FC9-60944F14BEDD}"/>
          </ac:spMkLst>
        </pc:spChg>
        <pc:spChg chg="add mod">
          <ac:chgData name="神田 彩絵(KANDA Sae)" userId="c587cae1-1196-4d7b-9591-e2a9026f7c1a" providerId="ADAL" clId="{EF605649-C846-4273-9F8A-1CD31EE94738}" dt="2025-12-04T07:06:18.006" v="5086" actId="14100"/>
          <ac:spMkLst>
            <pc:docMk/>
            <pc:sldMk cId="570137331" sldId="266"/>
            <ac:spMk id="6" creationId="{740DE0D4-389C-6DB3-4A2D-59893BBEEF7E}"/>
          </ac:spMkLst>
        </pc:spChg>
        <pc:spChg chg="add del mod">
          <ac:chgData name="神田 彩絵(KANDA Sae)" userId="c587cae1-1196-4d7b-9591-e2a9026f7c1a" providerId="ADAL" clId="{EF605649-C846-4273-9F8A-1CD31EE94738}" dt="2025-12-05T06:46:53.379" v="5335" actId="478"/>
          <ac:spMkLst>
            <pc:docMk/>
            <pc:sldMk cId="570137331" sldId="266"/>
            <ac:spMk id="7" creationId="{0C94E91B-5C4D-45F9-E23F-D55F44FF7112}"/>
          </ac:spMkLst>
        </pc:spChg>
        <pc:spChg chg="add del mod">
          <ac:chgData name="神田 彩絵(KANDA Sae)" userId="c587cae1-1196-4d7b-9591-e2a9026f7c1a" providerId="ADAL" clId="{EF605649-C846-4273-9F8A-1CD31EE94738}" dt="2025-12-04T07:02:16.987" v="5054" actId="478"/>
          <ac:spMkLst>
            <pc:docMk/>
            <pc:sldMk cId="570137331" sldId="266"/>
            <ac:spMk id="8" creationId="{A5DDF15B-5683-DC62-B4DB-BF21637167B4}"/>
          </ac:spMkLst>
        </pc:spChg>
        <pc:spChg chg="add del mod">
          <ac:chgData name="神田 彩絵(KANDA Sae)" userId="c587cae1-1196-4d7b-9591-e2a9026f7c1a" providerId="ADAL" clId="{EF605649-C846-4273-9F8A-1CD31EE94738}" dt="2025-12-04T07:02:16.987" v="5054" actId="478"/>
          <ac:spMkLst>
            <pc:docMk/>
            <pc:sldMk cId="570137331" sldId="266"/>
            <ac:spMk id="9" creationId="{8F862A5A-9A0F-4AEB-1B43-EF8BA6C66853}"/>
          </ac:spMkLst>
        </pc:spChg>
        <pc:spChg chg="add del mod">
          <ac:chgData name="神田 彩絵(KANDA Sae)" userId="c587cae1-1196-4d7b-9591-e2a9026f7c1a" providerId="ADAL" clId="{EF605649-C846-4273-9F8A-1CD31EE94738}" dt="2025-12-04T07:02:16.987" v="5054" actId="478"/>
          <ac:spMkLst>
            <pc:docMk/>
            <pc:sldMk cId="570137331" sldId="266"/>
            <ac:spMk id="10" creationId="{6F5091C5-B890-CB6B-6126-2EE1324AFC53}"/>
          </ac:spMkLst>
        </pc:spChg>
        <pc:spChg chg="add del mod">
          <ac:chgData name="神田 彩絵(KANDA Sae)" userId="c587cae1-1196-4d7b-9591-e2a9026f7c1a" providerId="ADAL" clId="{EF605649-C846-4273-9F8A-1CD31EE94738}" dt="2025-12-04T07:02:16.987" v="5054" actId="478"/>
          <ac:spMkLst>
            <pc:docMk/>
            <pc:sldMk cId="570137331" sldId="266"/>
            <ac:spMk id="11" creationId="{5A9C33BE-26B3-9AC2-EA8B-B9D82FB7FEB1}"/>
          </ac:spMkLst>
        </pc:spChg>
        <pc:spChg chg="add del mod">
          <ac:chgData name="神田 彩絵(KANDA Sae)" userId="c587cae1-1196-4d7b-9591-e2a9026f7c1a" providerId="ADAL" clId="{EF605649-C846-4273-9F8A-1CD31EE94738}" dt="2025-12-04T07:02:16.987" v="5054" actId="478"/>
          <ac:spMkLst>
            <pc:docMk/>
            <pc:sldMk cId="570137331" sldId="266"/>
            <ac:spMk id="12" creationId="{855140D3-EAC5-028E-7689-FDD6FEF52D43}"/>
          </ac:spMkLst>
        </pc:spChg>
        <pc:picChg chg="add del mod ord">
          <ac:chgData name="神田 彩絵(KANDA Sae)" userId="c587cae1-1196-4d7b-9591-e2a9026f7c1a" providerId="ADAL" clId="{EF605649-C846-4273-9F8A-1CD31EE94738}" dt="2025-12-04T07:02:16.987" v="5054" actId="478"/>
          <ac:picMkLst>
            <pc:docMk/>
            <pc:sldMk cId="570137331" sldId="266"/>
            <ac:picMk id="2" creationId="{27E8D78F-51CE-925B-0D5F-4E43BC1631BA}"/>
          </ac:picMkLst>
        </pc:picChg>
        <pc:picChg chg="add del mod ord">
          <ac:chgData name="神田 彩絵(KANDA Sae)" userId="c587cae1-1196-4d7b-9591-e2a9026f7c1a" providerId="ADAL" clId="{EF605649-C846-4273-9F8A-1CD31EE94738}" dt="2025-12-05T06:46:59.354" v="5336" actId="478"/>
          <ac:picMkLst>
            <pc:docMk/>
            <pc:sldMk cId="570137331" sldId="266"/>
            <ac:picMk id="2" creationId="{FD702E95-B9DA-94CF-4E4D-F46869B98344}"/>
          </ac:picMkLst>
        </pc:picChg>
        <pc:picChg chg="add mod ord">
          <ac:chgData name="神田 彩絵(KANDA Sae)" userId="c587cae1-1196-4d7b-9591-e2a9026f7c1a" providerId="ADAL" clId="{EF605649-C846-4273-9F8A-1CD31EE94738}" dt="2025-12-05T06:47:17.787" v="5341" actId="167"/>
          <ac:picMkLst>
            <pc:docMk/>
            <pc:sldMk cId="570137331" sldId="266"/>
            <ac:picMk id="3" creationId="{28473DBF-E333-6B55-0870-4861C36865BF}"/>
          </ac:picMkLst>
        </pc:picChg>
        <pc:picChg chg="add del mod">
          <ac:chgData name="神田 彩絵(KANDA Sae)" userId="c587cae1-1196-4d7b-9591-e2a9026f7c1a" providerId="ADAL" clId="{EF605649-C846-4273-9F8A-1CD31EE94738}" dt="2025-12-04T10:54:34.777" v="5222" actId="478"/>
          <ac:picMkLst>
            <pc:docMk/>
            <pc:sldMk cId="570137331" sldId="266"/>
            <ac:picMk id="3" creationId="{68A6009C-9F11-D2D0-8882-084933374CC7}"/>
          </ac:picMkLst>
        </pc:picChg>
      </pc:sldChg>
      <pc:sldChg chg="addSp delSp modSp add del mod">
        <pc:chgData name="神田 彩絵(KANDA Sae)" userId="c587cae1-1196-4d7b-9591-e2a9026f7c1a" providerId="ADAL" clId="{EF605649-C846-4273-9F8A-1CD31EE94738}" dt="2025-12-03T08:31:28.990" v="3820" actId="47"/>
        <pc:sldMkLst>
          <pc:docMk/>
          <pc:sldMk cId="876282644" sldId="267"/>
        </pc:sldMkLst>
      </pc:sldChg>
      <pc:sldChg chg="add del">
        <pc:chgData name="神田 彩絵(KANDA Sae)" userId="c587cae1-1196-4d7b-9591-e2a9026f7c1a" providerId="ADAL" clId="{EF605649-C846-4273-9F8A-1CD31EE94738}" dt="2025-11-28T09:57:09.978" v="2389"/>
        <pc:sldMkLst>
          <pc:docMk/>
          <pc:sldMk cId="1060426483" sldId="267"/>
        </pc:sldMkLst>
      </pc:sldChg>
      <pc:sldChg chg="addSp modSp add del mod ord">
        <pc:chgData name="神田 彩絵(KANDA Sae)" userId="c587cae1-1196-4d7b-9591-e2a9026f7c1a" providerId="ADAL" clId="{EF605649-C846-4273-9F8A-1CD31EE94738}" dt="2025-12-03T08:31:28.990" v="3820" actId="47"/>
        <pc:sldMkLst>
          <pc:docMk/>
          <pc:sldMk cId="766911959" sldId="268"/>
        </pc:sldMkLst>
      </pc:sldChg>
      <pc:sldChg chg="addSp delSp modSp add del mod">
        <pc:chgData name="神田 彩絵(KANDA Sae)" userId="c587cae1-1196-4d7b-9591-e2a9026f7c1a" providerId="ADAL" clId="{EF605649-C846-4273-9F8A-1CD31EE94738}" dt="2025-12-04T10:53:53.824" v="5215" actId="47"/>
        <pc:sldMkLst>
          <pc:docMk/>
          <pc:sldMk cId="2194167485" sldId="269"/>
        </pc:sldMkLst>
        <pc:spChg chg="mod ord">
          <ac:chgData name="神田 彩絵(KANDA Sae)" userId="c587cae1-1196-4d7b-9591-e2a9026f7c1a" providerId="ADAL" clId="{EF605649-C846-4273-9F8A-1CD31EE94738}" dt="2025-12-04T10:53:07.074" v="5211" actId="14100"/>
          <ac:spMkLst>
            <pc:docMk/>
            <pc:sldMk cId="2194167485" sldId="269"/>
            <ac:spMk id="2" creationId="{28D492E7-6114-2C0A-A33C-E494F5E2BBB3}"/>
          </ac:spMkLst>
        </pc:spChg>
        <pc:spChg chg="del">
          <ac:chgData name="神田 彩絵(KANDA Sae)" userId="c587cae1-1196-4d7b-9591-e2a9026f7c1a" providerId="ADAL" clId="{EF605649-C846-4273-9F8A-1CD31EE94738}" dt="2025-12-04T06:59:01.813" v="5013" actId="478"/>
          <ac:spMkLst>
            <pc:docMk/>
            <pc:sldMk cId="2194167485" sldId="269"/>
            <ac:spMk id="3" creationId="{4711F974-2AA4-7D14-2170-D23813DCF7F4}"/>
          </ac:spMkLst>
        </pc:spChg>
        <pc:spChg chg="mod">
          <ac:chgData name="神田 彩絵(KANDA Sae)" userId="c587cae1-1196-4d7b-9591-e2a9026f7c1a" providerId="ADAL" clId="{EF605649-C846-4273-9F8A-1CD31EE94738}" dt="2025-12-04T10:52:37.373" v="5144" actId="13926"/>
          <ac:spMkLst>
            <pc:docMk/>
            <pc:sldMk cId="2194167485" sldId="269"/>
            <ac:spMk id="4" creationId="{E6A6763A-0BDA-B54B-B52A-B4084BC83585}"/>
          </ac:spMkLst>
        </pc:spChg>
        <pc:spChg chg="mod">
          <ac:chgData name="神田 彩絵(KANDA Sae)" userId="c587cae1-1196-4d7b-9591-e2a9026f7c1a" providerId="ADAL" clId="{EF605649-C846-4273-9F8A-1CD31EE94738}" dt="2025-12-04T10:52:37.373" v="5144" actId="13926"/>
          <ac:spMkLst>
            <pc:docMk/>
            <pc:sldMk cId="2194167485" sldId="269"/>
            <ac:spMk id="5" creationId="{CFB93AEF-7140-F62A-486F-411E445D01EC}"/>
          </ac:spMkLst>
        </pc:spChg>
        <pc:spChg chg="del">
          <ac:chgData name="神田 彩絵(KANDA Sae)" userId="c587cae1-1196-4d7b-9591-e2a9026f7c1a" providerId="ADAL" clId="{EF605649-C846-4273-9F8A-1CD31EE94738}" dt="2025-12-04T06:59:09.674" v="5014" actId="478"/>
          <ac:spMkLst>
            <pc:docMk/>
            <pc:sldMk cId="2194167485" sldId="269"/>
            <ac:spMk id="6" creationId="{88BBC172-4C5F-6BA7-E112-BA1B7EF2165B}"/>
          </ac:spMkLst>
        </pc:spChg>
        <pc:spChg chg="mod">
          <ac:chgData name="神田 彩絵(KANDA Sae)" userId="c587cae1-1196-4d7b-9591-e2a9026f7c1a" providerId="ADAL" clId="{EF605649-C846-4273-9F8A-1CD31EE94738}" dt="2025-12-04T10:52:30.204" v="5143" actId="13926"/>
          <ac:spMkLst>
            <pc:docMk/>
            <pc:sldMk cId="2194167485" sldId="269"/>
            <ac:spMk id="7" creationId="{499CBAC5-A4C7-7E15-5352-48FB1B374346}"/>
          </ac:spMkLst>
        </pc:spChg>
        <pc:spChg chg="add mod">
          <ac:chgData name="神田 彩絵(KANDA Sae)" userId="c587cae1-1196-4d7b-9591-e2a9026f7c1a" providerId="ADAL" clId="{EF605649-C846-4273-9F8A-1CD31EE94738}" dt="2025-12-04T06:55:32.458" v="4986" actId="20577"/>
          <ac:spMkLst>
            <pc:docMk/>
            <pc:sldMk cId="2194167485" sldId="269"/>
            <ac:spMk id="8" creationId="{A98228EB-2689-0816-9E0D-8C62B60F5847}"/>
          </ac:spMkLst>
        </pc:spChg>
        <pc:spChg chg="mod">
          <ac:chgData name="神田 彩絵(KANDA Sae)" userId="c587cae1-1196-4d7b-9591-e2a9026f7c1a" providerId="ADAL" clId="{EF605649-C846-4273-9F8A-1CD31EE94738}" dt="2025-12-04T10:52:37.373" v="5144" actId="13926"/>
          <ac:spMkLst>
            <pc:docMk/>
            <pc:sldMk cId="2194167485" sldId="269"/>
            <ac:spMk id="9" creationId="{3CDE1F1F-1178-AC55-C4E3-A083CF47C4D1}"/>
          </ac:spMkLst>
        </pc:spChg>
        <pc:spChg chg="mod">
          <ac:chgData name="神田 彩絵(KANDA Sae)" userId="c587cae1-1196-4d7b-9591-e2a9026f7c1a" providerId="ADAL" clId="{EF605649-C846-4273-9F8A-1CD31EE94738}" dt="2025-12-04T10:52:37.373" v="5144" actId="13926"/>
          <ac:spMkLst>
            <pc:docMk/>
            <pc:sldMk cId="2194167485" sldId="269"/>
            <ac:spMk id="10" creationId="{942D00C0-F40F-2CA6-980F-BCCA6481CDA3}"/>
          </ac:spMkLst>
        </pc:spChg>
        <pc:spChg chg="mod">
          <ac:chgData name="神田 彩絵(KANDA Sae)" userId="c587cae1-1196-4d7b-9591-e2a9026f7c1a" providerId="ADAL" clId="{EF605649-C846-4273-9F8A-1CD31EE94738}" dt="2025-12-04T10:52:37.373" v="5144" actId="13926"/>
          <ac:spMkLst>
            <pc:docMk/>
            <pc:sldMk cId="2194167485" sldId="269"/>
            <ac:spMk id="11" creationId="{B94D6CE3-A9D7-8DB7-930A-A73FBFFBCE10}"/>
          </ac:spMkLst>
        </pc:spChg>
        <pc:spChg chg="mod">
          <ac:chgData name="神田 彩絵(KANDA Sae)" userId="c587cae1-1196-4d7b-9591-e2a9026f7c1a" providerId="ADAL" clId="{EF605649-C846-4273-9F8A-1CD31EE94738}" dt="2025-12-04T07:00:46.696" v="5038" actId="14100"/>
          <ac:spMkLst>
            <pc:docMk/>
            <pc:sldMk cId="2194167485" sldId="269"/>
            <ac:spMk id="12" creationId="{F31DDBCD-5BFE-D195-E55C-7346ED6AEACA}"/>
          </ac:spMkLst>
        </pc:spChg>
        <pc:spChg chg="mod">
          <ac:chgData name="神田 彩絵(KANDA Sae)" userId="c587cae1-1196-4d7b-9591-e2a9026f7c1a" providerId="ADAL" clId="{EF605649-C846-4273-9F8A-1CD31EE94738}" dt="2025-12-04T10:52:37.373" v="5144" actId="13926"/>
          <ac:spMkLst>
            <pc:docMk/>
            <pc:sldMk cId="2194167485" sldId="269"/>
            <ac:spMk id="16" creationId="{8F0BD8D2-DAC2-148E-77B1-F95D872F6274}"/>
          </ac:spMkLst>
        </pc:spChg>
        <pc:spChg chg="mod">
          <ac:chgData name="神田 彩絵(KANDA Sae)" userId="c587cae1-1196-4d7b-9591-e2a9026f7c1a" providerId="ADAL" clId="{EF605649-C846-4273-9F8A-1CD31EE94738}" dt="2025-12-04T10:52:30.204" v="5143" actId="13926"/>
          <ac:spMkLst>
            <pc:docMk/>
            <pc:sldMk cId="2194167485" sldId="269"/>
            <ac:spMk id="18" creationId="{8CF07FAD-412C-0D14-6BB9-5753D9986299}"/>
          </ac:spMkLst>
        </pc:spChg>
        <pc:spChg chg="mod">
          <ac:chgData name="神田 彩絵(KANDA Sae)" userId="c587cae1-1196-4d7b-9591-e2a9026f7c1a" providerId="ADAL" clId="{EF605649-C846-4273-9F8A-1CD31EE94738}" dt="2025-12-04T10:52:37.373" v="5144" actId="13926"/>
          <ac:spMkLst>
            <pc:docMk/>
            <pc:sldMk cId="2194167485" sldId="269"/>
            <ac:spMk id="19" creationId="{40F9E7AF-8253-1502-14DC-2B3BF114A59D}"/>
          </ac:spMkLst>
        </pc:spChg>
        <pc:spChg chg="mod">
          <ac:chgData name="神田 彩絵(KANDA Sae)" userId="c587cae1-1196-4d7b-9591-e2a9026f7c1a" providerId="ADAL" clId="{EF605649-C846-4273-9F8A-1CD31EE94738}" dt="2025-12-04T10:52:30.204" v="5143" actId="13926"/>
          <ac:spMkLst>
            <pc:docMk/>
            <pc:sldMk cId="2194167485" sldId="269"/>
            <ac:spMk id="20" creationId="{E55E4700-9AE1-C441-0FE5-0E91732D247C}"/>
          </ac:spMkLst>
        </pc:spChg>
        <pc:spChg chg="mod">
          <ac:chgData name="神田 彩絵(KANDA Sae)" userId="c587cae1-1196-4d7b-9591-e2a9026f7c1a" providerId="ADAL" clId="{EF605649-C846-4273-9F8A-1CD31EE94738}" dt="2025-12-04T07:02:34.593" v="5055" actId="13926"/>
          <ac:spMkLst>
            <pc:docMk/>
            <pc:sldMk cId="2194167485" sldId="269"/>
            <ac:spMk id="22" creationId="{169115FC-DF73-3084-B74B-C4474D0E163B}"/>
          </ac:spMkLst>
        </pc:spChg>
        <pc:spChg chg="mod">
          <ac:chgData name="神田 彩絵(KANDA Sae)" userId="c587cae1-1196-4d7b-9591-e2a9026f7c1a" providerId="ADAL" clId="{EF605649-C846-4273-9F8A-1CD31EE94738}" dt="2025-12-04T10:52:37.373" v="5144" actId="13926"/>
          <ac:spMkLst>
            <pc:docMk/>
            <pc:sldMk cId="2194167485" sldId="269"/>
            <ac:spMk id="23" creationId="{A114FD82-7243-B7D0-A88B-4E8A82D53C6C}"/>
          </ac:spMkLst>
        </pc:spChg>
        <pc:spChg chg="mod">
          <ac:chgData name="神田 彩絵(KANDA Sae)" userId="c587cae1-1196-4d7b-9591-e2a9026f7c1a" providerId="ADAL" clId="{EF605649-C846-4273-9F8A-1CD31EE94738}" dt="2025-12-04T07:02:34.593" v="5055" actId="13926"/>
          <ac:spMkLst>
            <pc:docMk/>
            <pc:sldMk cId="2194167485" sldId="269"/>
            <ac:spMk id="24" creationId="{09C5C1BC-DA8C-E13E-7CE5-4039C0AB676F}"/>
          </ac:spMkLst>
        </pc:spChg>
        <pc:spChg chg="mod ord">
          <ac:chgData name="神田 彩絵(KANDA Sae)" userId="c587cae1-1196-4d7b-9591-e2a9026f7c1a" providerId="ADAL" clId="{EF605649-C846-4273-9F8A-1CD31EE94738}" dt="2025-12-04T10:52:30.204" v="5143" actId="13926"/>
          <ac:spMkLst>
            <pc:docMk/>
            <pc:sldMk cId="2194167485" sldId="269"/>
            <ac:spMk id="27" creationId="{14BE914D-4AB4-5327-B7A9-E71FB922CDE8}"/>
          </ac:spMkLst>
        </pc:spChg>
        <pc:spChg chg="add del mod">
          <ac:chgData name="神田 彩絵(KANDA Sae)" userId="c587cae1-1196-4d7b-9591-e2a9026f7c1a" providerId="ADAL" clId="{EF605649-C846-4273-9F8A-1CD31EE94738}" dt="2025-12-04T06:54:35.449" v="4938" actId="478"/>
          <ac:spMkLst>
            <pc:docMk/>
            <pc:sldMk cId="2194167485" sldId="269"/>
            <ac:spMk id="33" creationId="{53FCC6A9-E98C-2F66-C2C5-F30C61E92B31}"/>
          </ac:spMkLst>
        </pc:spChg>
        <pc:spChg chg="mod">
          <ac:chgData name="神田 彩絵(KANDA Sae)" userId="c587cae1-1196-4d7b-9591-e2a9026f7c1a" providerId="ADAL" clId="{EF605649-C846-4273-9F8A-1CD31EE94738}" dt="2025-12-04T07:00:51.862" v="5040" actId="14100"/>
          <ac:spMkLst>
            <pc:docMk/>
            <pc:sldMk cId="2194167485" sldId="269"/>
            <ac:spMk id="35" creationId="{D4C9F14C-8736-353D-CE58-325DCB8CB485}"/>
          </ac:spMkLst>
        </pc:spChg>
        <pc:spChg chg="mod">
          <ac:chgData name="神田 彩絵(KANDA Sae)" userId="c587cae1-1196-4d7b-9591-e2a9026f7c1a" providerId="ADAL" clId="{EF605649-C846-4273-9F8A-1CD31EE94738}" dt="2025-12-04T06:59:58.296" v="5020" actId="1076"/>
          <ac:spMkLst>
            <pc:docMk/>
            <pc:sldMk cId="2194167485" sldId="269"/>
            <ac:spMk id="36" creationId="{CEFBF494-CABD-765D-8F7F-BC9606083645}"/>
          </ac:spMkLst>
        </pc:spChg>
        <pc:spChg chg="mod">
          <ac:chgData name="神田 彩絵(KANDA Sae)" userId="c587cae1-1196-4d7b-9591-e2a9026f7c1a" providerId="ADAL" clId="{EF605649-C846-4273-9F8A-1CD31EE94738}" dt="2025-12-04T10:52:37.373" v="5144" actId="13926"/>
          <ac:spMkLst>
            <pc:docMk/>
            <pc:sldMk cId="2194167485" sldId="269"/>
            <ac:spMk id="38" creationId="{AA4B4B39-F3C5-4817-4B8F-D2C53077A30D}"/>
          </ac:spMkLst>
        </pc:spChg>
        <pc:spChg chg="mod">
          <ac:chgData name="神田 彩絵(KANDA Sae)" userId="c587cae1-1196-4d7b-9591-e2a9026f7c1a" providerId="ADAL" clId="{EF605649-C846-4273-9F8A-1CD31EE94738}" dt="2025-12-04T10:52:30.204" v="5143" actId="13926"/>
          <ac:spMkLst>
            <pc:docMk/>
            <pc:sldMk cId="2194167485" sldId="269"/>
            <ac:spMk id="39" creationId="{ABC81EC8-752A-3B2A-4315-B4CF6ED0ADD0}"/>
          </ac:spMkLst>
        </pc:spChg>
      </pc:sldChg>
      <pc:sldChg chg="addSp delSp modSp add mod ord">
        <pc:chgData name="神田 彩絵(KANDA Sae)" userId="c587cae1-1196-4d7b-9591-e2a9026f7c1a" providerId="ADAL" clId="{EF605649-C846-4273-9F8A-1CD31EE94738}" dt="2025-12-05T04:54:50.232" v="5331" actId="179"/>
        <pc:sldMkLst>
          <pc:docMk/>
          <pc:sldMk cId="2973170833" sldId="270"/>
        </pc:sldMkLst>
        <pc:spChg chg="add del mod">
          <ac:chgData name="神田 彩絵(KANDA Sae)" userId="c587cae1-1196-4d7b-9591-e2a9026f7c1a" providerId="ADAL" clId="{EF605649-C846-4273-9F8A-1CD31EE94738}" dt="2025-12-05T04:30:05.745" v="5281" actId="478"/>
          <ac:spMkLst>
            <pc:docMk/>
            <pc:sldMk cId="2973170833" sldId="270"/>
            <ac:spMk id="2" creationId="{6A9EF350-8577-8E12-8D69-1912BFE79F52}"/>
          </ac:spMkLst>
        </pc:spChg>
        <pc:spChg chg="mod">
          <ac:chgData name="神田 彩絵(KANDA Sae)" userId="c587cae1-1196-4d7b-9591-e2a9026f7c1a" providerId="ADAL" clId="{EF605649-C846-4273-9F8A-1CD31EE94738}" dt="2025-12-05T04:29:57.543" v="5279" actId="13926"/>
          <ac:spMkLst>
            <pc:docMk/>
            <pc:sldMk cId="2973170833" sldId="270"/>
            <ac:spMk id="3" creationId="{1C53D8A4-7EBD-C76F-0BD6-1D67A1E242FA}"/>
          </ac:spMkLst>
        </pc:spChg>
        <pc:spChg chg="mod">
          <ac:chgData name="神田 彩絵(KANDA Sae)" userId="c587cae1-1196-4d7b-9591-e2a9026f7c1a" providerId="ADAL" clId="{EF605649-C846-4273-9F8A-1CD31EE94738}" dt="2025-12-04T10:54:25.506" v="5220" actId="13926"/>
          <ac:spMkLst>
            <pc:docMk/>
            <pc:sldMk cId="2973170833" sldId="270"/>
            <ac:spMk id="5" creationId="{BCF818B6-1C77-40AB-8D5A-B695E9124CEE}"/>
          </ac:spMkLst>
        </pc:spChg>
        <pc:spChg chg="mod">
          <ac:chgData name="神田 彩絵(KANDA Sae)" userId="c587cae1-1196-4d7b-9591-e2a9026f7c1a" providerId="ADAL" clId="{EF605649-C846-4273-9F8A-1CD31EE94738}" dt="2025-12-04T10:54:25.506" v="5220" actId="13926"/>
          <ac:spMkLst>
            <pc:docMk/>
            <pc:sldMk cId="2973170833" sldId="270"/>
            <ac:spMk id="6" creationId="{388C9FDC-3D8B-0D07-C5B5-A37FF037DFB1}"/>
          </ac:spMkLst>
        </pc:spChg>
        <pc:spChg chg="mod">
          <ac:chgData name="神田 彩絵(KANDA Sae)" userId="c587cae1-1196-4d7b-9591-e2a9026f7c1a" providerId="ADAL" clId="{EF605649-C846-4273-9F8A-1CD31EE94738}" dt="2025-12-04T10:54:25.506" v="5220" actId="13926"/>
          <ac:spMkLst>
            <pc:docMk/>
            <pc:sldMk cId="2973170833" sldId="270"/>
            <ac:spMk id="7" creationId="{8BC7034D-C0EF-2016-B42E-485084507EB3}"/>
          </ac:spMkLst>
        </pc:spChg>
        <pc:spChg chg="mod ord">
          <ac:chgData name="神田 彩絵(KANDA Sae)" userId="c587cae1-1196-4d7b-9591-e2a9026f7c1a" providerId="ADAL" clId="{EF605649-C846-4273-9F8A-1CD31EE94738}" dt="2025-12-05T04:54:50.232" v="5331" actId="179"/>
          <ac:spMkLst>
            <pc:docMk/>
            <pc:sldMk cId="2973170833" sldId="270"/>
            <ac:spMk id="9" creationId="{D47F30A4-AAC7-1277-DBB6-37CE1B255D3C}"/>
          </ac:spMkLst>
        </pc:spChg>
        <pc:spChg chg="mod">
          <ac:chgData name="神田 彩絵(KANDA Sae)" userId="c587cae1-1196-4d7b-9591-e2a9026f7c1a" providerId="ADAL" clId="{EF605649-C846-4273-9F8A-1CD31EE94738}" dt="2025-12-05T04:29:49.437" v="5277" actId="13926"/>
          <ac:spMkLst>
            <pc:docMk/>
            <pc:sldMk cId="2973170833" sldId="270"/>
            <ac:spMk id="18" creationId="{0BD7831A-70A4-B00B-DB58-5777BBA37F43}"/>
          </ac:spMkLst>
        </pc:spChg>
        <pc:spChg chg="mod">
          <ac:chgData name="神田 彩絵(KANDA Sae)" userId="c587cae1-1196-4d7b-9591-e2a9026f7c1a" providerId="ADAL" clId="{EF605649-C846-4273-9F8A-1CD31EE94738}" dt="2025-12-04T10:54:25.506" v="5220" actId="13926"/>
          <ac:spMkLst>
            <pc:docMk/>
            <pc:sldMk cId="2973170833" sldId="270"/>
            <ac:spMk id="20" creationId="{CA31E571-2832-D45F-D7E9-F4B35FE23FA0}"/>
          </ac:spMkLst>
        </pc:spChg>
        <pc:spChg chg="mod">
          <ac:chgData name="神田 彩絵(KANDA Sae)" userId="c587cae1-1196-4d7b-9591-e2a9026f7c1a" providerId="ADAL" clId="{EF605649-C846-4273-9F8A-1CD31EE94738}" dt="2025-12-05T04:31:06.047" v="5289" actId="1076"/>
          <ac:spMkLst>
            <pc:docMk/>
            <pc:sldMk cId="2973170833" sldId="270"/>
            <ac:spMk id="22" creationId="{97EAAB87-13DE-4245-86DC-B2CA814F98E3}"/>
          </ac:spMkLst>
        </pc:spChg>
        <pc:spChg chg="mod">
          <ac:chgData name="神田 彩絵(KANDA Sae)" userId="c587cae1-1196-4d7b-9591-e2a9026f7c1a" providerId="ADAL" clId="{EF605649-C846-4273-9F8A-1CD31EE94738}" dt="2025-12-05T04:52:22.016" v="5304" actId="179"/>
          <ac:spMkLst>
            <pc:docMk/>
            <pc:sldMk cId="2973170833" sldId="270"/>
            <ac:spMk id="23" creationId="{844D7152-6BF5-7779-8D73-8E991500EB7D}"/>
          </ac:spMkLst>
        </pc:spChg>
        <pc:spChg chg="mod">
          <ac:chgData name="神田 彩絵(KANDA Sae)" userId="c587cae1-1196-4d7b-9591-e2a9026f7c1a" providerId="ADAL" clId="{EF605649-C846-4273-9F8A-1CD31EE94738}" dt="2025-12-05T04:31:08.405" v="5290" actId="1076"/>
          <ac:spMkLst>
            <pc:docMk/>
            <pc:sldMk cId="2973170833" sldId="270"/>
            <ac:spMk id="24" creationId="{027FB547-3C00-4DF5-B475-C8C596A43908}"/>
          </ac:spMkLst>
        </pc:spChg>
        <pc:spChg chg="mod">
          <ac:chgData name="神田 彩絵(KANDA Sae)" userId="c587cae1-1196-4d7b-9591-e2a9026f7c1a" providerId="ADAL" clId="{EF605649-C846-4273-9F8A-1CD31EE94738}" dt="2025-12-05T04:31:03.249" v="5288" actId="1076"/>
          <ac:spMkLst>
            <pc:docMk/>
            <pc:sldMk cId="2973170833" sldId="270"/>
            <ac:spMk id="26" creationId="{EC261212-335B-66A3-6576-80B4AA0F76FF}"/>
          </ac:spMkLst>
        </pc:spChg>
        <pc:spChg chg="del">
          <ac:chgData name="神田 彩絵(KANDA Sae)" userId="c587cae1-1196-4d7b-9591-e2a9026f7c1a" providerId="ADAL" clId="{EF605649-C846-4273-9F8A-1CD31EE94738}" dt="2025-12-05T04:30:39.424" v="5286" actId="478"/>
          <ac:spMkLst>
            <pc:docMk/>
            <pc:sldMk cId="2973170833" sldId="270"/>
            <ac:spMk id="29" creationId="{69931469-C570-33E9-D2D5-BD423ED7320F}"/>
          </ac:spMkLst>
        </pc:spChg>
        <pc:spChg chg="del">
          <ac:chgData name="神田 彩絵(KANDA Sae)" userId="c587cae1-1196-4d7b-9591-e2a9026f7c1a" providerId="ADAL" clId="{EF605649-C846-4273-9F8A-1CD31EE94738}" dt="2025-12-04T06:59:32.655" v="5015" actId="478"/>
          <ac:spMkLst>
            <pc:docMk/>
            <pc:sldMk cId="2973170833" sldId="270"/>
            <ac:spMk id="30" creationId="{D8B98670-9F94-E834-5FDA-E8BAD96083F3}"/>
          </ac:spMkLst>
        </pc:spChg>
        <pc:spChg chg="mod">
          <ac:chgData name="神田 彩絵(KANDA Sae)" userId="c587cae1-1196-4d7b-9591-e2a9026f7c1a" providerId="ADAL" clId="{EF605649-C846-4273-9F8A-1CD31EE94738}" dt="2025-12-04T10:54:25.506" v="5220" actId="13926"/>
          <ac:spMkLst>
            <pc:docMk/>
            <pc:sldMk cId="2973170833" sldId="270"/>
            <ac:spMk id="51" creationId="{8098E766-883E-B442-599E-1B5C1E224667}"/>
          </ac:spMkLst>
        </pc:spChg>
        <pc:spChg chg="mod">
          <ac:chgData name="神田 彩絵(KANDA Sae)" userId="c587cae1-1196-4d7b-9591-e2a9026f7c1a" providerId="ADAL" clId="{EF605649-C846-4273-9F8A-1CD31EE94738}" dt="2025-12-04T10:54:30.637" v="5221" actId="13926"/>
          <ac:spMkLst>
            <pc:docMk/>
            <pc:sldMk cId="2973170833" sldId="270"/>
            <ac:spMk id="52" creationId="{7A9CF585-0D6F-B19D-ACAF-C44996A4000F}"/>
          </ac:spMkLst>
        </pc:spChg>
        <pc:spChg chg="mod">
          <ac:chgData name="神田 彩絵(KANDA Sae)" userId="c587cae1-1196-4d7b-9591-e2a9026f7c1a" providerId="ADAL" clId="{EF605649-C846-4273-9F8A-1CD31EE94738}" dt="2025-12-04T07:03:55.224" v="5069" actId="13926"/>
          <ac:spMkLst>
            <pc:docMk/>
            <pc:sldMk cId="2973170833" sldId="270"/>
            <ac:spMk id="54" creationId="{2B54727B-5327-A14C-986D-C0FC6CEB581B}"/>
          </ac:spMkLst>
        </pc:spChg>
        <pc:spChg chg="mod">
          <ac:chgData name="神田 彩絵(KANDA Sae)" userId="c587cae1-1196-4d7b-9591-e2a9026f7c1a" providerId="ADAL" clId="{EF605649-C846-4273-9F8A-1CD31EE94738}" dt="2025-12-05T04:30:02.196" v="5280" actId="13926"/>
          <ac:spMkLst>
            <pc:docMk/>
            <pc:sldMk cId="2973170833" sldId="270"/>
            <ac:spMk id="56" creationId="{FC9E9514-48A9-67EB-EB44-5AA0C1E0BE46}"/>
          </ac:spMkLst>
        </pc:spChg>
        <pc:grpChg chg="mod">
          <ac:chgData name="神田 彩絵(KANDA Sae)" userId="c587cae1-1196-4d7b-9591-e2a9026f7c1a" providerId="ADAL" clId="{EF605649-C846-4273-9F8A-1CD31EE94738}" dt="2025-12-03T10:24:09.402" v="4910" actId="555"/>
          <ac:grpSpMkLst>
            <pc:docMk/>
            <pc:sldMk cId="2973170833" sldId="270"/>
            <ac:grpSpMk id="12" creationId="{DE7C4D1A-D82A-807E-71FD-5A6ADC6FCEAB}"/>
          </ac:grpSpMkLst>
        </pc:grpChg>
        <pc:grpChg chg="mod">
          <ac:chgData name="神田 彩絵(KANDA Sae)" userId="c587cae1-1196-4d7b-9591-e2a9026f7c1a" providerId="ADAL" clId="{EF605649-C846-4273-9F8A-1CD31EE94738}" dt="2025-12-03T10:24:09.402" v="4910" actId="555"/>
          <ac:grpSpMkLst>
            <pc:docMk/>
            <pc:sldMk cId="2973170833" sldId="270"/>
            <ac:grpSpMk id="15" creationId="{23F3FA96-E157-8BB4-06C0-1B617375E44C}"/>
          </ac:grpSpMkLst>
        </pc:grpChg>
      </pc:sldChg>
      <pc:sldChg chg="modSp add mod">
        <pc:chgData name="神田 彩絵(KANDA Sae)" userId="c587cae1-1196-4d7b-9591-e2a9026f7c1a" providerId="ADAL" clId="{EF605649-C846-4273-9F8A-1CD31EE94738}" dt="2025-12-05T04:55:12.359" v="5332" actId="115"/>
        <pc:sldMkLst>
          <pc:docMk/>
          <pc:sldMk cId="721867636" sldId="271"/>
        </pc:sldMkLst>
        <pc:spChg chg="mod">
          <ac:chgData name="神田 彩絵(KANDA Sae)" userId="c587cae1-1196-4d7b-9591-e2a9026f7c1a" providerId="ADAL" clId="{EF605649-C846-4273-9F8A-1CD31EE94738}" dt="2025-12-05T04:29:12.131" v="5269" actId="14100"/>
          <ac:spMkLst>
            <pc:docMk/>
            <pc:sldMk cId="721867636" sldId="271"/>
            <ac:spMk id="4" creationId="{E6A6763A-0BDA-B54B-B52A-B4084BC83585}"/>
          </ac:spMkLst>
        </pc:spChg>
        <pc:spChg chg="mod">
          <ac:chgData name="神田 彩絵(KANDA Sae)" userId="c587cae1-1196-4d7b-9591-e2a9026f7c1a" providerId="ADAL" clId="{EF605649-C846-4273-9F8A-1CD31EE94738}" dt="2025-12-05T04:29:20.559" v="5270" actId="13926"/>
          <ac:spMkLst>
            <pc:docMk/>
            <pc:sldMk cId="721867636" sldId="271"/>
            <ac:spMk id="5" creationId="{CFB93AEF-7140-F62A-486F-411E445D01EC}"/>
          </ac:spMkLst>
        </pc:spChg>
        <pc:spChg chg="mod">
          <ac:chgData name="神田 彩絵(KANDA Sae)" userId="c587cae1-1196-4d7b-9591-e2a9026f7c1a" providerId="ADAL" clId="{EF605649-C846-4273-9F8A-1CD31EE94738}" dt="2025-12-05T04:29:36.292" v="5274" actId="13926"/>
          <ac:spMkLst>
            <pc:docMk/>
            <pc:sldMk cId="721867636" sldId="271"/>
            <ac:spMk id="7" creationId="{499CBAC5-A4C7-7E15-5352-48FB1B374346}"/>
          </ac:spMkLst>
        </pc:spChg>
        <pc:spChg chg="mod">
          <ac:chgData name="神田 彩絵(KANDA Sae)" userId="c587cae1-1196-4d7b-9591-e2a9026f7c1a" providerId="ADAL" clId="{EF605649-C846-4273-9F8A-1CD31EE94738}" dt="2025-12-05T04:29:40.099" v="5275" actId="13926"/>
          <ac:spMkLst>
            <pc:docMk/>
            <pc:sldMk cId="721867636" sldId="271"/>
            <ac:spMk id="10" creationId="{942D00C0-F40F-2CA6-980F-BCCA6481CDA3}"/>
          </ac:spMkLst>
        </pc:spChg>
        <pc:spChg chg="mod">
          <ac:chgData name="神田 彩絵(KANDA Sae)" userId="c587cae1-1196-4d7b-9591-e2a9026f7c1a" providerId="ADAL" clId="{EF605649-C846-4273-9F8A-1CD31EE94738}" dt="2025-12-05T04:29:20.559" v="5270" actId="13926"/>
          <ac:spMkLst>
            <pc:docMk/>
            <pc:sldMk cId="721867636" sldId="271"/>
            <ac:spMk id="19" creationId="{40F9E7AF-8253-1502-14DC-2B3BF114A59D}"/>
          </ac:spMkLst>
        </pc:spChg>
        <pc:spChg chg="mod">
          <ac:chgData name="神田 彩絵(KANDA Sae)" userId="c587cae1-1196-4d7b-9591-e2a9026f7c1a" providerId="ADAL" clId="{EF605649-C846-4273-9F8A-1CD31EE94738}" dt="2025-12-05T04:29:24.732" v="5271" actId="13926"/>
          <ac:spMkLst>
            <pc:docMk/>
            <pc:sldMk cId="721867636" sldId="271"/>
            <ac:spMk id="20" creationId="{E55E4700-9AE1-C441-0FE5-0E91732D247C}"/>
          </ac:spMkLst>
        </pc:spChg>
        <pc:spChg chg="mod">
          <ac:chgData name="神田 彩絵(KANDA Sae)" userId="c587cae1-1196-4d7b-9591-e2a9026f7c1a" providerId="ADAL" clId="{EF605649-C846-4273-9F8A-1CD31EE94738}" dt="2025-12-05T04:29:28.241" v="5272" actId="13926"/>
          <ac:spMkLst>
            <pc:docMk/>
            <pc:sldMk cId="721867636" sldId="271"/>
            <ac:spMk id="27" creationId="{14BE914D-4AB4-5327-B7A9-E71FB922CDE8}"/>
          </ac:spMkLst>
        </pc:spChg>
        <pc:spChg chg="mod">
          <ac:chgData name="神田 彩絵(KANDA Sae)" userId="c587cae1-1196-4d7b-9591-e2a9026f7c1a" providerId="ADAL" clId="{EF605649-C846-4273-9F8A-1CD31EE94738}" dt="2025-12-05T04:30:21.660" v="5285" actId="20577"/>
          <ac:spMkLst>
            <pc:docMk/>
            <pc:sldMk cId="721867636" sldId="271"/>
            <ac:spMk id="35" creationId="{D4C9F14C-8736-353D-CE58-325DCB8CB485}"/>
          </ac:spMkLst>
        </pc:spChg>
        <pc:spChg chg="mod">
          <ac:chgData name="神田 彩絵(KANDA Sae)" userId="c587cae1-1196-4d7b-9591-e2a9026f7c1a" providerId="ADAL" clId="{EF605649-C846-4273-9F8A-1CD31EE94738}" dt="2025-12-05T04:30:18.546" v="5283" actId="20577"/>
          <ac:spMkLst>
            <pc:docMk/>
            <pc:sldMk cId="721867636" sldId="271"/>
            <ac:spMk id="36" creationId="{CEFBF494-CABD-765D-8F7F-BC9606083645}"/>
          </ac:spMkLst>
        </pc:spChg>
        <pc:spChg chg="mod">
          <ac:chgData name="神田 彩絵(KANDA Sae)" userId="c587cae1-1196-4d7b-9591-e2a9026f7c1a" providerId="ADAL" clId="{EF605649-C846-4273-9F8A-1CD31EE94738}" dt="2025-12-05T04:55:12.359" v="5332" actId="115"/>
          <ac:spMkLst>
            <pc:docMk/>
            <pc:sldMk cId="721867636" sldId="271"/>
            <ac:spMk id="38" creationId="{AA4B4B39-F3C5-4817-4B8F-D2C53077A3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6247" cy="498328"/>
          </a:xfrm>
          <a:prstGeom prst="rect">
            <a:avLst/>
          </a:prstGeom>
        </p:spPr>
        <p:txBody>
          <a:bodyPr vert="horz" lIns="92094" tIns="46048" rIns="92094" bIns="4604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49827" y="0"/>
            <a:ext cx="2946246" cy="498328"/>
          </a:xfrm>
          <a:prstGeom prst="rect">
            <a:avLst/>
          </a:prstGeom>
        </p:spPr>
        <p:txBody>
          <a:bodyPr vert="horz" lIns="92094" tIns="46048" rIns="92094" bIns="46048" rtlCol="0"/>
          <a:lstStyle>
            <a:lvl1pPr algn="r">
              <a:defRPr sz="1200"/>
            </a:lvl1pPr>
          </a:lstStyle>
          <a:p>
            <a:fld id="{11035C0A-6A21-427D-A3EB-E8A52BE8FF8D}" type="datetimeFigureOut">
              <a:rPr kumimoji="1" lang="ja-JP" altLang="en-US" smtClean="0"/>
              <a:t>2026/2/6</a:t>
            </a:fld>
            <a:endParaRPr kumimoji="1" lang="ja-JP" altLang="en-US"/>
          </a:p>
        </p:txBody>
      </p:sp>
      <p:sp>
        <p:nvSpPr>
          <p:cNvPr id="4" name="フッター プレースホルダー 3"/>
          <p:cNvSpPr>
            <a:spLocks noGrp="1"/>
          </p:cNvSpPr>
          <p:nvPr>
            <p:ph type="ftr" sz="quarter" idx="2"/>
          </p:nvPr>
        </p:nvSpPr>
        <p:spPr>
          <a:xfrm>
            <a:off x="3" y="9428311"/>
            <a:ext cx="2946247" cy="498328"/>
          </a:xfrm>
          <a:prstGeom prst="rect">
            <a:avLst/>
          </a:prstGeom>
        </p:spPr>
        <p:txBody>
          <a:bodyPr vert="horz" lIns="92094" tIns="46048" rIns="92094" bIns="460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1"/>
            <a:ext cx="2946246" cy="498328"/>
          </a:xfrm>
          <a:prstGeom prst="rect">
            <a:avLst/>
          </a:prstGeom>
        </p:spPr>
        <p:txBody>
          <a:bodyPr vert="horz" lIns="92094" tIns="46048" rIns="92094" bIns="4604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0" tIns="45649" rIns="91300" bIns="4564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0" tIns="45649" rIns="91300" bIns="45649" rtlCol="0"/>
          <a:lstStyle>
            <a:lvl1pPr algn="r">
              <a:defRPr sz="1200"/>
            </a:lvl1pPr>
          </a:lstStyle>
          <a:p>
            <a:fld id="{7072B0E7-22FF-4BC1-A758-8F10060C7725}" type="datetimeFigureOut">
              <a:rPr kumimoji="1" lang="ja-JP" altLang="en-US" smtClean="0"/>
              <a:t>2026/2/6</a:t>
            </a:fld>
            <a:endParaRPr kumimoji="1" lang="ja-JP" altLang="en-US"/>
          </a:p>
        </p:txBody>
      </p:sp>
      <p:sp>
        <p:nvSpPr>
          <p:cNvPr id="4" name="スライド イメージ プレースホルダー 3"/>
          <p:cNvSpPr>
            <a:spLocks noGrp="1" noRot="1" noChangeAspect="1"/>
          </p:cNvSpPr>
          <p:nvPr>
            <p:ph type="sldImg" idx="2"/>
          </p:nvPr>
        </p:nvSpPr>
        <p:spPr>
          <a:xfrm>
            <a:off x="2238375" y="1239838"/>
            <a:ext cx="2320925" cy="3352800"/>
          </a:xfrm>
          <a:prstGeom prst="rect">
            <a:avLst/>
          </a:prstGeom>
          <a:noFill/>
          <a:ln w="12700">
            <a:solidFill>
              <a:prstClr val="black"/>
            </a:solidFill>
          </a:ln>
        </p:spPr>
        <p:txBody>
          <a:bodyPr vert="horz" lIns="91300" tIns="45649" rIns="91300" bIns="45649"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300" tIns="45649" rIns="91300"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2"/>
            <a:ext cx="2945448" cy="497838"/>
          </a:xfrm>
          <a:prstGeom prst="rect">
            <a:avLst/>
          </a:prstGeom>
        </p:spPr>
        <p:txBody>
          <a:bodyPr vert="horz" lIns="91300" tIns="45649" rIns="91300" bIns="456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2"/>
            <a:ext cx="2945448" cy="497838"/>
          </a:xfrm>
          <a:prstGeom prst="rect">
            <a:avLst/>
          </a:prstGeom>
        </p:spPr>
        <p:txBody>
          <a:bodyPr vert="horz" lIns="91300" tIns="45649" rIns="91300" bIns="4564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812514"/>
            <a:ext cx="6732000" cy="3102692"/>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安芸高田市では</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2</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月下旬から順次支給を開始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4984" y="32249"/>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163479" y="2830239"/>
            <a:ext cx="1278780" cy="1872000"/>
            <a:chOff x="50774" y="808934"/>
            <a:chExt cx="1278780"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50774" y="1658781"/>
              <a:ext cx="1278780" cy="371107"/>
            </a:xfrm>
            <a:prstGeom prst="rect">
              <a:avLst/>
            </a:prstGeom>
            <a:no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black"/>
                  </a:solidFill>
                  <a:latin typeface="メイリオ" panose="020B0604030504040204" pitchFamily="50" charset="-128"/>
                  <a:ea typeface="メイリオ" panose="020B0604030504040204" pitchFamily="50" charset="-128"/>
                </a:rPr>
                <a:t>安芸高田</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a:t>
              </a: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ご自宅や職場などに安芸高田市から問い合わせを行うことがありますが、ＡＴＭ（現金自動預払機）の操作をお願いすることや、支給のための手数料などの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。もし、不審な電話がかかってきた場合には、すぐに安芸高田市の窓口又は最寄りの警察署や警察相談専用電話（＃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a:t>
            </a:r>
            <a:r>
              <a:rPr lang="en-US" altLang="ja-JP" sz="1400" dirty="0">
                <a:latin typeface="メイリオ" panose="020B0604030504040204" pitchFamily="50" charset="-128"/>
                <a:ea typeface="メイリオ" panose="020B0604030504040204" pitchFamily="50" charset="-128"/>
              </a:rPr>
              <a:t>8</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rPr>
              <a:t>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・令和</a:t>
            </a:r>
            <a:r>
              <a:rPr lang="en-US" altLang="ja-JP" sz="1400" dirty="0">
                <a:latin typeface="メイリオ" panose="020B0604030504040204" pitchFamily="50" charset="-128"/>
                <a:ea typeface="メイリオ" panose="020B0604030504040204" pitchFamily="50" charset="-128"/>
              </a:rPr>
              <a:t>7</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9</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rPr>
              <a:t>日から令和</a:t>
            </a:r>
            <a:r>
              <a:rPr lang="en-US" altLang="ja-JP" sz="1400" dirty="0">
                <a:latin typeface="メイリオ" panose="020B0604030504040204" pitchFamily="50" charset="-128"/>
                <a:ea typeface="メイリオ" panose="020B0604030504040204" pitchFamily="50" charset="-128"/>
              </a:rPr>
              <a:t>8</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3</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31</a:t>
            </a:r>
            <a:r>
              <a:rPr lang="ja-JP" altLang="en-US" sz="1400">
                <a:latin typeface="メイリオ" panose="020B0604030504040204" pitchFamily="50" charset="-128"/>
                <a:ea typeface="メイリオ" panose="020B0604030504040204" pitchFamily="50" charset="-128"/>
              </a:rPr>
              <a:t>日までに離婚</a:t>
            </a:r>
            <a:r>
              <a:rPr lang="ja-JP" altLang="en-US" sz="1400" dirty="0">
                <a:latin typeface="メイリオ" panose="020B0604030504040204" pitchFamily="50" charset="-128"/>
                <a:ea typeface="メイリオ" panose="020B0604030504040204" pitchFamily="50" charset="-128"/>
              </a:rPr>
              <a:t>（離婚調停中等も含む）により児童手当の申請が必要になった保護者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児童保育課　</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０８２６－４７－１２８３</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（電話受付時間：平日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8:30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17:15</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お問い合わせ先（ 安芸高田市役所）</a:t>
              </a:r>
              <a:endParaRPr kumimoji="1" lang="en-US" altLang="ja-JP" sz="14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400" b="1" dirty="0">
                <a:solidFill>
                  <a:schemeClr val="bg1"/>
                </a:solidFill>
                <a:latin typeface="メイリオ" panose="020B0604030504040204" pitchFamily="50" charset="-128"/>
                <a:ea typeface="メイリオ" panose="020B0604030504040204" pitchFamily="50" charset="-128"/>
              </a:endParaRPr>
            </a:p>
          </p:txBody>
        </p:sp>
      </p:gr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p>
          <a:p>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注）口座が解約・変更等により振込みができない場合は支給されませんので、必ず下記の窓口までご連絡ください。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3" ma:contentTypeDescription="新しいドキュメントを作成します。" ma:contentTypeScope="" ma:versionID="621fe35a3a032173e4384769af2cb5e3">
  <xsd:schema xmlns:xsd="http://www.w3.org/2001/XMLSchema" xmlns:xs="http://www.w3.org/2001/XMLSchema" xmlns:p="http://schemas.microsoft.com/office/2006/metadata/properties" xmlns:ns2="71ce37f3-2e34-4f00-ae9d-c8c2e94a860a" targetNamespace="http://schemas.microsoft.com/office/2006/metadata/properties" ma:root="true" ma:fieldsID="b52f7ac8cdf4b3d87ec276c2149c89d2" ns2:_="">
    <xsd:import namespace="71ce37f3-2e34-4f00-ae9d-c8c2e94a860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636F44-A4DE-4BA4-88EE-CE67DF3E3B43}">
  <ds:schemaRefs>
    <ds:schemaRef ds:uri="http://schemas.microsoft.com/office/infopath/2007/PartnerControls"/>
    <ds:schemaRef ds:uri="http://purl.org/dc/terms/"/>
    <ds:schemaRef ds:uri="http://schemas.openxmlformats.org/package/2006/metadata/core-properties"/>
    <ds:schemaRef ds:uri="http://purl.org/dc/dcmitype/"/>
    <ds:schemaRef ds:uri="http://purl.org/dc/elements/1.1/"/>
    <ds:schemaRef ds:uri="http://schemas.microsoft.com/office/2006/documentManagement/types"/>
    <ds:schemaRef ds:uri="http://www.w3.org/XML/1998/namespace"/>
    <ds:schemaRef ds:uri="71ce37f3-2e34-4f00-ae9d-c8c2e94a860a"/>
    <ds:schemaRef ds:uri="http://schemas.microsoft.com/office/2006/metadata/properties"/>
  </ds:schemaRefs>
</ds:datastoreItem>
</file>

<file path=customXml/itemProps2.xml><?xml version="1.0" encoding="utf-8"?>
<ds:datastoreItem xmlns:ds="http://schemas.openxmlformats.org/officeDocument/2006/customXml" ds:itemID="{5A853238-9699-496E-982B-9C7B4608A7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E70A6E-0D83-4806-88E3-1303A25D84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1221</TotalTime>
  <Words>905</Words>
  <Application>Microsoft Office PowerPoint</Application>
  <PresentationFormat>A4 210 x 297 mm</PresentationFormat>
  <Paragraphs>62</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CAROLINE LIMA DE CASTRO</cp:lastModifiedBy>
  <cp:revision>8</cp:revision>
  <cp:lastPrinted>2025-12-04T09:04:23Z</cp:lastPrinted>
  <dcterms:created xsi:type="dcterms:W3CDTF">2020-04-07T04:57:46Z</dcterms:created>
  <dcterms:modified xsi:type="dcterms:W3CDTF">2026-02-06T00:02:38Z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